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sldIdLst>
    <p:sldId id="256" r:id="rId2"/>
    <p:sldId id="257" r:id="rId3"/>
    <p:sldId id="261" r:id="rId4"/>
    <p:sldId id="259" r:id="rId5"/>
    <p:sldId id="262" r:id="rId6"/>
    <p:sldId id="264" r:id="rId7"/>
    <p:sldId id="266" r:id="rId8"/>
    <p:sldId id="267" r:id="rId9"/>
    <p:sldId id="270" r:id="rId10"/>
    <p:sldId id="268" r:id="rId11"/>
    <p:sldId id="276" r:id="rId12"/>
    <p:sldId id="269" r:id="rId13"/>
    <p:sldId id="271" r:id="rId14"/>
    <p:sldId id="272" r:id="rId15"/>
    <p:sldId id="275" r:id="rId16"/>
    <p:sldId id="273" r:id="rId17"/>
    <p:sldId id="274" r:id="rId18"/>
    <p:sldId id="277" r:id="rId19"/>
    <p:sldId id="278" r:id="rId20"/>
    <p:sldId id="26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neke Rang" initials="JR" lastIdx="1" clrIdx="0">
    <p:extLst>
      <p:ext uri="{19B8F6BF-5375-455C-9EA6-DF929625EA0E}">
        <p15:presenceInfo xmlns:p15="http://schemas.microsoft.com/office/powerpoint/2012/main" userId="ff2dd3abaa09eb0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9" autoAdjust="0"/>
    <p:restoredTop sz="94660"/>
  </p:normalViewPr>
  <p:slideViewPr>
    <p:cSldViewPr snapToGrid="0">
      <p:cViewPr varScale="1">
        <p:scale>
          <a:sx n="108" d="100"/>
          <a:sy n="108" d="100"/>
        </p:scale>
        <p:origin x="7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201193-7DC8-4E1C-8BDA-A27B098717C1}" type="datetimeFigureOut">
              <a:rPr lang="nl-NL" smtClean="0"/>
              <a:t>30-10-2018</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3C4F9F-85C2-4B01-AF08-981ABB395C12}" type="slidenum">
              <a:rPr lang="nl-NL" smtClean="0"/>
              <a:t>‹nr.›</a:t>
            </a:fld>
            <a:endParaRPr lang="nl-NL"/>
          </a:p>
        </p:txBody>
      </p:sp>
    </p:spTree>
    <p:extLst>
      <p:ext uri="{BB962C8B-B14F-4D97-AF65-F5344CB8AC3E}">
        <p14:creationId xmlns:p14="http://schemas.microsoft.com/office/powerpoint/2010/main" val="3255051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chooltv.nl/video/water-schoonmaken-hoe-kun-je-zelf-water-schoonmake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https://schooltv.nl/video/water-schoonmaken-hoe-kun-je-zelf-water-schoonmaken/</a:t>
            </a:r>
            <a:r>
              <a:rPr lang="nl-NL" dirty="0"/>
              <a:t>  Uitleg proefje</a:t>
            </a:r>
          </a:p>
        </p:txBody>
      </p:sp>
      <p:sp>
        <p:nvSpPr>
          <p:cNvPr id="4" name="Tijdelijke aanduiding voor dianummer 3"/>
          <p:cNvSpPr>
            <a:spLocks noGrp="1"/>
          </p:cNvSpPr>
          <p:nvPr>
            <p:ph type="sldNum" sz="quarter" idx="5"/>
          </p:nvPr>
        </p:nvSpPr>
        <p:spPr/>
        <p:txBody>
          <a:bodyPr/>
          <a:lstStyle/>
          <a:p>
            <a:fld id="{D33C4F9F-85C2-4B01-AF08-981ABB395C12}" type="slidenum">
              <a:rPr lang="nl-NL" smtClean="0"/>
              <a:t>4</a:t>
            </a:fld>
            <a:endParaRPr lang="nl-NL"/>
          </a:p>
        </p:txBody>
      </p:sp>
    </p:spTree>
    <p:extLst>
      <p:ext uri="{BB962C8B-B14F-4D97-AF65-F5344CB8AC3E}">
        <p14:creationId xmlns:p14="http://schemas.microsoft.com/office/powerpoint/2010/main" val="3648229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Zeehonden. Er zijn verschillende soorten. De 2 meest voorkomende zijn de ‘gewone’ zeehond en de grijze zeehond. Lees verder: https://www.ecomare.nl/verdiep/leesvoer/dieren/zeehonden/ </a:t>
            </a:r>
          </a:p>
          <a:p>
            <a:r>
              <a:rPr lang="nl-NL" dirty="0"/>
              <a:t>Zeehonden eten vis. Tijdens Eb liggen zij op de zandplaten te zonnen. </a:t>
            </a:r>
          </a:p>
        </p:txBody>
      </p:sp>
      <p:sp>
        <p:nvSpPr>
          <p:cNvPr id="4" name="Tijdelijke aanduiding voor dianummer 3"/>
          <p:cNvSpPr>
            <a:spLocks noGrp="1"/>
          </p:cNvSpPr>
          <p:nvPr>
            <p:ph type="sldNum" sz="quarter" idx="5"/>
          </p:nvPr>
        </p:nvSpPr>
        <p:spPr/>
        <p:txBody>
          <a:bodyPr/>
          <a:lstStyle/>
          <a:p>
            <a:fld id="{D33C4F9F-85C2-4B01-AF08-981ABB395C12}" type="slidenum">
              <a:rPr lang="nl-NL" smtClean="0"/>
              <a:t>17</a:t>
            </a:fld>
            <a:endParaRPr lang="nl-NL"/>
          </a:p>
        </p:txBody>
      </p:sp>
    </p:spTree>
    <p:extLst>
      <p:ext uri="{BB962C8B-B14F-4D97-AF65-F5344CB8AC3E}">
        <p14:creationId xmlns:p14="http://schemas.microsoft.com/office/powerpoint/2010/main" val="1036575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33C4F9F-85C2-4B01-AF08-981ABB395C12}" type="slidenum">
              <a:rPr lang="nl-NL" smtClean="0"/>
              <a:t>19</a:t>
            </a:fld>
            <a:endParaRPr lang="nl-NL"/>
          </a:p>
        </p:txBody>
      </p:sp>
    </p:spTree>
    <p:extLst>
      <p:ext uri="{BB962C8B-B14F-4D97-AF65-F5344CB8AC3E}">
        <p14:creationId xmlns:p14="http://schemas.microsoft.com/office/powerpoint/2010/main" val="2759085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https://wikikids.nl/Waterkringloop </a:t>
            </a:r>
          </a:p>
        </p:txBody>
      </p:sp>
      <p:sp>
        <p:nvSpPr>
          <p:cNvPr id="4" name="Tijdelijke aanduiding voor dianummer 3"/>
          <p:cNvSpPr>
            <a:spLocks noGrp="1"/>
          </p:cNvSpPr>
          <p:nvPr>
            <p:ph type="sldNum" sz="quarter" idx="5"/>
          </p:nvPr>
        </p:nvSpPr>
        <p:spPr/>
        <p:txBody>
          <a:bodyPr/>
          <a:lstStyle/>
          <a:p>
            <a:fld id="{D33C4F9F-85C2-4B01-AF08-981ABB395C12}" type="slidenum">
              <a:rPr lang="nl-NL" smtClean="0"/>
              <a:t>6</a:t>
            </a:fld>
            <a:endParaRPr lang="nl-NL"/>
          </a:p>
        </p:txBody>
      </p:sp>
    </p:spTree>
    <p:extLst>
      <p:ext uri="{BB962C8B-B14F-4D97-AF65-F5344CB8AC3E}">
        <p14:creationId xmlns:p14="http://schemas.microsoft.com/office/powerpoint/2010/main" val="2482361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Hoogwater/Vloed = veel water</a:t>
            </a:r>
          </a:p>
          <a:p>
            <a:r>
              <a:rPr lang="nl-NL" dirty="0"/>
              <a:t>Laagwater/Eb = ebt weg</a:t>
            </a:r>
          </a:p>
        </p:txBody>
      </p:sp>
      <p:sp>
        <p:nvSpPr>
          <p:cNvPr id="4" name="Tijdelijke aanduiding voor dianummer 3"/>
          <p:cNvSpPr>
            <a:spLocks noGrp="1"/>
          </p:cNvSpPr>
          <p:nvPr>
            <p:ph type="sldNum" sz="quarter" idx="5"/>
          </p:nvPr>
        </p:nvSpPr>
        <p:spPr/>
        <p:txBody>
          <a:bodyPr/>
          <a:lstStyle/>
          <a:p>
            <a:fld id="{D33C4F9F-85C2-4B01-AF08-981ABB395C12}" type="slidenum">
              <a:rPr lang="nl-NL" smtClean="0"/>
              <a:t>10</a:t>
            </a:fld>
            <a:endParaRPr lang="nl-NL"/>
          </a:p>
        </p:txBody>
      </p:sp>
    </p:spTree>
    <p:extLst>
      <p:ext uri="{BB962C8B-B14F-4D97-AF65-F5344CB8AC3E}">
        <p14:creationId xmlns:p14="http://schemas.microsoft.com/office/powerpoint/2010/main" val="1889050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Algen zijn hele kleine plantjes/diertjes die meestal in het water groeien. Ze zijn groen. </a:t>
            </a:r>
          </a:p>
        </p:txBody>
      </p:sp>
      <p:sp>
        <p:nvSpPr>
          <p:cNvPr id="4" name="Tijdelijke aanduiding voor dianummer 3"/>
          <p:cNvSpPr>
            <a:spLocks noGrp="1"/>
          </p:cNvSpPr>
          <p:nvPr>
            <p:ph type="sldNum" sz="quarter" idx="5"/>
          </p:nvPr>
        </p:nvSpPr>
        <p:spPr/>
        <p:txBody>
          <a:bodyPr/>
          <a:lstStyle/>
          <a:p>
            <a:fld id="{D33C4F9F-85C2-4B01-AF08-981ABB395C12}" type="slidenum">
              <a:rPr lang="nl-NL" smtClean="0"/>
              <a:t>11</a:t>
            </a:fld>
            <a:endParaRPr lang="nl-NL"/>
          </a:p>
        </p:txBody>
      </p:sp>
    </p:spTree>
    <p:extLst>
      <p:ext uri="{BB962C8B-B14F-4D97-AF65-F5344CB8AC3E}">
        <p14:creationId xmlns:p14="http://schemas.microsoft.com/office/powerpoint/2010/main" val="2400928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Kokkels                   Schelpen eten algen en houden zo de zee schoon. </a:t>
            </a:r>
          </a:p>
        </p:txBody>
      </p:sp>
      <p:sp>
        <p:nvSpPr>
          <p:cNvPr id="4" name="Tijdelijke aanduiding voor dianummer 3"/>
          <p:cNvSpPr>
            <a:spLocks noGrp="1"/>
          </p:cNvSpPr>
          <p:nvPr>
            <p:ph type="sldNum" sz="quarter" idx="5"/>
          </p:nvPr>
        </p:nvSpPr>
        <p:spPr/>
        <p:txBody>
          <a:bodyPr/>
          <a:lstStyle/>
          <a:p>
            <a:fld id="{D33C4F9F-85C2-4B01-AF08-981ABB395C12}" type="slidenum">
              <a:rPr lang="nl-NL" smtClean="0"/>
              <a:t>12</a:t>
            </a:fld>
            <a:endParaRPr lang="nl-NL"/>
          </a:p>
        </p:txBody>
      </p:sp>
    </p:spTree>
    <p:extLst>
      <p:ext uri="{BB962C8B-B14F-4D97-AF65-F5344CB8AC3E}">
        <p14:creationId xmlns:p14="http://schemas.microsoft.com/office/powerpoint/2010/main" val="2718751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Mossels</a:t>
            </a:r>
          </a:p>
        </p:txBody>
      </p:sp>
      <p:sp>
        <p:nvSpPr>
          <p:cNvPr id="4" name="Tijdelijke aanduiding voor dianummer 3"/>
          <p:cNvSpPr>
            <a:spLocks noGrp="1"/>
          </p:cNvSpPr>
          <p:nvPr>
            <p:ph type="sldNum" sz="quarter" idx="5"/>
          </p:nvPr>
        </p:nvSpPr>
        <p:spPr/>
        <p:txBody>
          <a:bodyPr/>
          <a:lstStyle/>
          <a:p>
            <a:fld id="{D33C4F9F-85C2-4B01-AF08-981ABB395C12}" type="slidenum">
              <a:rPr lang="nl-NL" smtClean="0"/>
              <a:t>13</a:t>
            </a:fld>
            <a:endParaRPr lang="nl-NL"/>
          </a:p>
        </p:txBody>
      </p:sp>
    </p:spTree>
    <p:extLst>
      <p:ext uri="{BB962C8B-B14F-4D97-AF65-F5344CB8AC3E}">
        <p14:creationId xmlns:p14="http://schemas.microsoft.com/office/powerpoint/2010/main" val="2434782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Oester</a:t>
            </a:r>
          </a:p>
        </p:txBody>
      </p:sp>
      <p:sp>
        <p:nvSpPr>
          <p:cNvPr id="4" name="Tijdelijke aanduiding voor dianummer 3"/>
          <p:cNvSpPr>
            <a:spLocks noGrp="1"/>
          </p:cNvSpPr>
          <p:nvPr>
            <p:ph type="sldNum" sz="quarter" idx="5"/>
          </p:nvPr>
        </p:nvSpPr>
        <p:spPr/>
        <p:txBody>
          <a:bodyPr/>
          <a:lstStyle/>
          <a:p>
            <a:fld id="{D33C4F9F-85C2-4B01-AF08-981ABB395C12}" type="slidenum">
              <a:rPr lang="nl-NL" smtClean="0"/>
              <a:t>14</a:t>
            </a:fld>
            <a:endParaRPr lang="nl-NL"/>
          </a:p>
        </p:txBody>
      </p:sp>
    </p:spTree>
    <p:extLst>
      <p:ext uri="{BB962C8B-B14F-4D97-AF65-F5344CB8AC3E}">
        <p14:creationId xmlns:p14="http://schemas.microsoft.com/office/powerpoint/2010/main" val="2726307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zijn dit? Dit zijn geen beestjes! Dit is het poep van zeepieren. </a:t>
            </a:r>
          </a:p>
        </p:txBody>
      </p:sp>
      <p:sp>
        <p:nvSpPr>
          <p:cNvPr id="4" name="Tijdelijke aanduiding voor dianummer 3"/>
          <p:cNvSpPr>
            <a:spLocks noGrp="1"/>
          </p:cNvSpPr>
          <p:nvPr>
            <p:ph type="sldNum" sz="quarter" idx="5"/>
          </p:nvPr>
        </p:nvSpPr>
        <p:spPr/>
        <p:txBody>
          <a:bodyPr/>
          <a:lstStyle/>
          <a:p>
            <a:fld id="{D33C4F9F-85C2-4B01-AF08-981ABB395C12}" type="slidenum">
              <a:rPr lang="nl-NL" smtClean="0"/>
              <a:t>15</a:t>
            </a:fld>
            <a:endParaRPr lang="nl-NL"/>
          </a:p>
        </p:txBody>
      </p:sp>
    </p:spTree>
    <p:extLst>
      <p:ext uri="{BB962C8B-B14F-4D97-AF65-F5344CB8AC3E}">
        <p14:creationId xmlns:p14="http://schemas.microsoft.com/office/powerpoint/2010/main" val="3738446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(Zee)pieren eten zand om zo gangetjes in de zeebodem te maken. Uit het zand halen ze hun eten. De rest poepen ze uit, zo ontstaan er allemaal zandslingers die je bij eb vaak ziet liggen in de Waddenzee! Lees verder: https://catherinetine.blogspot.com/2016/07/bodemdieren-van-het-wad.html </a:t>
            </a:r>
          </a:p>
        </p:txBody>
      </p:sp>
      <p:sp>
        <p:nvSpPr>
          <p:cNvPr id="4" name="Tijdelijke aanduiding voor dianummer 3"/>
          <p:cNvSpPr>
            <a:spLocks noGrp="1"/>
          </p:cNvSpPr>
          <p:nvPr>
            <p:ph type="sldNum" sz="quarter" idx="5"/>
          </p:nvPr>
        </p:nvSpPr>
        <p:spPr/>
        <p:txBody>
          <a:bodyPr/>
          <a:lstStyle/>
          <a:p>
            <a:fld id="{D33C4F9F-85C2-4B01-AF08-981ABB395C12}" type="slidenum">
              <a:rPr lang="nl-NL" smtClean="0"/>
              <a:t>16</a:t>
            </a:fld>
            <a:endParaRPr lang="nl-NL"/>
          </a:p>
        </p:txBody>
      </p:sp>
    </p:spTree>
    <p:extLst>
      <p:ext uri="{BB962C8B-B14F-4D97-AF65-F5344CB8AC3E}">
        <p14:creationId xmlns:p14="http://schemas.microsoft.com/office/powerpoint/2010/main" val="1230504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nl-NL"/>
              <a:t>Klik om de stijl te bewerken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nl-NL"/>
              <a:t>Klik om de stijl te bewerken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48A87A34-81AB-432B-8DAE-1953F412C126}" type="datetimeFigureOut">
              <a:rPr lang="en-US" dirty="0"/>
              <a:t>10/30/2018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nl-NL"/>
              <a:t>Klik om de stijl te bewerken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48A87A34-81AB-432B-8DAE-1953F412C126}" type="datetimeFigureOut">
              <a:rPr lang="en-US" dirty="0"/>
              <a:t>10/30/2018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nl-NL"/>
              <a:t>Klik om de stijl te bewerken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48A87A34-81AB-432B-8DAE-1953F412C126}" type="datetimeFigureOut">
              <a:rPr lang="en-US" dirty="0"/>
              <a:t>10/30/2018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nl-NL"/>
              <a:t>Klik om de stijl te bewerken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48A87A34-81AB-432B-8DAE-1953F412C126}" type="datetimeFigureOut">
              <a:rPr lang="en-US" dirty="0"/>
              <a:t>10/30/2018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nl-NL"/>
              <a:t>Klik om de stijl te bewerken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3" name="Date Placeholder 2"/>
          <p:cNvSpPr>
            <a:spLocks noGrp="1"/>
          </p:cNvSpPr>
          <p:nvPr>
            <p:ph type="dt" sz="half" idx="10"/>
          </p:nvPr>
        </p:nvSpPr>
        <p:spPr/>
        <p:txBody>
          <a:bodyPr/>
          <a:lstStyle/>
          <a:p>
            <a:fld id="{48A87A34-81AB-432B-8DAE-1953F412C126}" type="datetimeFigureOut">
              <a:rPr lang="en-US" dirty="0"/>
              <a:t>10/30/2018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nl-NL"/>
              <a:t>Klik om de stijl te bewerken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3" name="Date Placeholder 2"/>
          <p:cNvSpPr>
            <a:spLocks noGrp="1"/>
          </p:cNvSpPr>
          <p:nvPr>
            <p:ph type="dt" sz="half" idx="10"/>
          </p:nvPr>
        </p:nvSpPr>
        <p:spPr/>
        <p:txBody>
          <a:bodyPr/>
          <a:lstStyle/>
          <a:p>
            <a:fld id="{48A87A34-81AB-432B-8DAE-1953F412C126}" type="datetimeFigureOut">
              <a:rPr lang="en-US" dirty="0"/>
              <a:t>10/30/2018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nl-NL"/>
              <a:t>Klik om de stijl te bewerken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nl-NL"/>
              <a:t>Klik om de stijl te bewerken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nl-NL"/>
              <a:t>Klik om de stijl te bewerken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nl-NL"/>
              <a:t>Klik om de stijl te bewerken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48A87A34-81AB-432B-8DAE-1953F412C126}" type="datetimeFigureOut">
              <a:rPr lang="en-US" dirty="0"/>
              <a:t>10/30/2018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nl-NL"/>
              <a:t>Klik om de stijl te bewerken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nl-NL"/>
              <a:t>Klik om de stijl te bewerken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2" name="Content Placeholder 3"/>
          <p:cNvSpPr>
            <a:spLocks noGrp="1"/>
          </p:cNvSpPr>
          <p:nvPr>
            <p:ph sz="quarter" idx="13"/>
          </p:nvPr>
        </p:nvSpPr>
        <p:spPr>
          <a:xfrm>
            <a:off x="913774" y="3051012"/>
            <a:ext cx="5106027" cy="274018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3" name="Content Placeholder 5"/>
          <p:cNvSpPr>
            <a:spLocks noGrp="1"/>
          </p:cNvSpPr>
          <p:nvPr>
            <p:ph sz="quarter" idx="14"/>
          </p:nvPr>
        </p:nvSpPr>
        <p:spPr>
          <a:xfrm>
            <a:off x="6172200" y="3051012"/>
            <a:ext cx="5105401" cy="274018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10/30/2018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10/30/2018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10/30/2018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nl-NL"/>
              <a:t>Klik om de stijl te bewerken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48A87A34-81AB-432B-8DAE-1953F412C126}" type="datetimeFigureOut">
              <a:rPr lang="en-US" dirty="0"/>
              <a:t>10/30/2018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nl-NL"/>
              <a:t>Klik om de stijl te bewerken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48A87A34-81AB-432B-8DAE-1953F412C126}" type="datetimeFigureOut">
              <a:rPr lang="en-US" dirty="0"/>
              <a:t>10/30/2018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10/30/2018</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schooltv.nl/video/wat-is-een-armwave-dansen-als-golvend-water/#q=water"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schooltv.nl/video/waterwinning-drinkwater-komt-uit-rivieren-en-uit-de-grond/#q=drinkwater"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www.schooltv.nl/video/wadlopen-op-stap-met-de-wadloopgids/#q=waddenze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Project water</a:t>
            </a:r>
          </a:p>
        </p:txBody>
      </p:sp>
      <p:sp>
        <p:nvSpPr>
          <p:cNvPr id="3" name="Ondertitel 2"/>
          <p:cNvSpPr>
            <a:spLocks noGrp="1"/>
          </p:cNvSpPr>
          <p:nvPr>
            <p:ph type="subTitle" idx="1"/>
          </p:nvPr>
        </p:nvSpPr>
        <p:spPr/>
        <p:txBody>
          <a:bodyPr/>
          <a:lstStyle/>
          <a:p>
            <a:r>
              <a:rPr lang="nl-NL" dirty="0"/>
              <a:t>Les 1 waterzuivering</a:t>
            </a:r>
          </a:p>
        </p:txBody>
      </p:sp>
    </p:spTree>
    <p:extLst>
      <p:ext uri="{BB962C8B-B14F-4D97-AF65-F5344CB8AC3E}">
        <p14:creationId xmlns:p14="http://schemas.microsoft.com/office/powerpoint/2010/main" val="1794830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sz="quarter" idx="13"/>
          </p:nvPr>
        </p:nvSpPr>
        <p:spPr/>
        <p:txBody>
          <a:bodyPr/>
          <a:lstStyle/>
          <a:p>
            <a:endParaRPr lang="nl-NL"/>
          </a:p>
        </p:txBody>
      </p:sp>
      <p:pic>
        <p:nvPicPr>
          <p:cNvPr id="4" name="Afbeelding 3"/>
          <p:cNvPicPr>
            <a:picLocks noChangeAspect="1"/>
          </p:cNvPicPr>
          <p:nvPr/>
        </p:nvPicPr>
        <p:blipFill>
          <a:blip r:embed="rId3"/>
          <a:stretch>
            <a:fillRect/>
          </a:stretch>
        </p:blipFill>
        <p:spPr>
          <a:xfrm>
            <a:off x="-51582" y="1041008"/>
            <a:ext cx="12342054" cy="4628271"/>
          </a:xfrm>
          <a:prstGeom prst="rect">
            <a:avLst/>
          </a:prstGeom>
        </p:spPr>
      </p:pic>
    </p:spTree>
    <p:extLst>
      <p:ext uri="{BB962C8B-B14F-4D97-AF65-F5344CB8AC3E}">
        <p14:creationId xmlns:p14="http://schemas.microsoft.com/office/powerpoint/2010/main" val="485026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Algen</a:t>
            </a:r>
          </a:p>
        </p:txBody>
      </p:sp>
      <p:sp>
        <p:nvSpPr>
          <p:cNvPr id="3" name="Tijdelijke aanduiding voor inhoud 2"/>
          <p:cNvSpPr>
            <a:spLocks noGrp="1"/>
          </p:cNvSpPr>
          <p:nvPr>
            <p:ph sz="quarter" idx="13"/>
          </p:nvPr>
        </p:nvSpPr>
        <p:spPr/>
        <p:txBody>
          <a:bodyPr/>
          <a:lstStyle/>
          <a:p>
            <a:endParaRPr lang="nl-NL"/>
          </a:p>
        </p:txBody>
      </p:sp>
      <p:pic>
        <p:nvPicPr>
          <p:cNvPr id="4" name="Afbeelding 3"/>
          <p:cNvPicPr>
            <a:picLocks noChangeAspect="1"/>
          </p:cNvPicPr>
          <p:nvPr/>
        </p:nvPicPr>
        <p:blipFill>
          <a:blip r:embed="rId3"/>
          <a:stretch>
            <a:fillRect/>
          </a:stretch>
        </p:blipFill>
        <p:spPr>
          <a:xfrm>
            <a:off x="355795" y="2214694"/>
            <a:ext cx="4953000" cy="3228975"/>
          </a:xfrm>
          <a:prstGeom prst="rect">
            <a:avLst/>
          </a:prstGeom>
        </p:spPr>
      </p:pic>
      <p:pic>
        <p:nvPicPr>
          <p:cNvPr id="5" name="Afbeelding 4"/>
          <p:cNvPicPr>
            <a:picLocks noChangeAspect="1"/>
          </p:cNvPicPr>
          <p:nvPr/>
        </p:nvPicPr>
        <p:blipFill>
          <a:blip r:embed="rId4"/>
          <a:stretch>
            <a:fillRect/>
          </a:stretch>
        </p:blipFill>
        <p:spPr>
          <a:xfrm>
            <a:off x="5866774" y="2490263"/>
            <a:ext cx="5410826" cy="2487736"/>
          </a:xfrm>
          <a:prstGeom prst="rect">
            <a:avLst/>
          </a:prstGeom>
        </p:spPr>
      </p:pic>
    </p:spTree>
    <p:extLst>
      <p:ext uri="{BB962C8B-B14F-4D97-AF65-F5344CB8AC3E}">
        <p14:creationId xmlns:p14="http://schemas.microsoft.com/office/powerpoint/2010/main" val="3933320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schelpen</a:t>
            </a:r>
          </a:p>
        </p:txBody>
      </p:sp>
      <p:sp>
        <p:nvSpPr>
          <p:cNvPr id="3" name="Tijdelijke aanduiding voor inhoud 2"/>
          <p:cNvSpPr>
            <a:spLocks noGrp="1"/>
          </p:cNvSpPr>
          <p:nvPr>
            <p:ph sz="quarter" idx="13"/>
          </p:nvPr>
        </p:nvSpPr>
        <p:spPr/>
        <p:txBody>
          <a:bodyPr/>
          <a:lstStyle/>
          <a:p>
            <a:endParaRPr lang="nl-NL"/>
          </a:p>
        </p:txBody>
      </p:sp>
      <p:pic>
        <p:nvPicPr>
          <p:cNvPr id="6" name="Afbeelding 5"/>
          <p:cNvPicPr>
            <a:picLocks noChangeAspect="1"/>
          </p:cNvPicPr>
          <p:nvPr/>
        </p:nvPicPr>
        <p:blipFill>
          <a:blip r:embed="rId3"/>
          <a:stretch>
            <a:fillRect/>
          </a:stretch>
        </p:blipFill>
        <p:spPr>
          <a:xfrm>
            <a:off x="87730" y="0"/>
            <a:ext cx="12016539" cy="6858000"/>
          </a:xfrm>
          <a:prstGeom prst="rect">
            <a:avLst/>
          </a:prstGeom>
        </p:spPr>
      </p:pic>
    </p:spTree>
    <p:extLst>
      <p:ext uri="{BB962C8B-B14F-4D97-AF65-F5344CB8AC3E}">
        <p14:creationId xmlns:p14="http://schemas.microsoft.com/office/powerpoint/2010/main" val="402609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sz="quarter" idx="13"/>
          </p:nvPr>
        </p:nvSpPr>
        <p:spPr/>
        <p:txBody>
          <a:bodyPr/>
          <a:lstStyle/>
          <a:p>
            <a:endParaRPr lang="nl-NL"/>
          </a:p>
        </p:txBody>
      </p:sp>
      <p:pic>
        <p:nvPicPr>
          <p:cNvPr id="4" name="Afbeelding 3"/>
          <p:cNvPicPr>
            <a:picLocks noChangeAspect="1"/>
          </p:cNvPicPr>
          <p:nvPr/>
        </p:nvPicPr>
        <p:blipFill>
          <a:blip r:embed="rId3"/>
          <a:stretch>
            <a:fillRect/>
          </a:stretch>
        </p:blipFill>
        <p:spPr>
          <a:xfrm>
            <a:off x="323557" y="0"/>
            <a:ext cx="11523385" cy="6870819"/>
          </a:xfrm>
          <a:prstGeom prst="rect">
            <a:avLst/>
          </a:prstGeom>
        </p:spPr>
      </p:pic>
    </p:spTree>
    <p:extLst>
      <p:ext uri="{BB962C8B-B14F-4D97-AF65-F5344CB8AC3E}">
        <p14:creationId xmlns:p14="http://schemas.microsoft.com/office/powerpoint/2010/main" val="714129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sz="quarter" idx="13"/>
          </p:nvPr>
        </p:nvSpPr>
        <p:spPr/>
        <p:txBody>
          <a:bodyPr/>
          <a:lstStyle/>
          <a:p>
            <a:endParaRPr lang="nl-NL"/>
          </a:p>
        </p:txBody>
      </p:sp>
      <p:pic>
        <p:nvPicPr>
          <p:cNvPr id="4" name="Afbeelding 3"/>
          <p:cNvPicPr>
            <a:picLocks noChangeAspect="1"/>
          </p:cNvPicPr>
          <p:nvPr/>
        </p:nvPicPr>
        <p:blipFill>
          <a:blip r:embed="rId3"/>
          <a:stretch>
            <a:fillRect/>
          </a:stretch>
        </p:blipFill>
        <p:spPr>
          <a:xfrm>
            <a:off x="913774" y="36998"/>
            <a:ext cx="10420976" cy="6821002"/>
          </a:xfrm>
          <a:prstGeom prst="rect">
            <a:avLst/>
          </a:prstGeom>
        </p:spPr>
      </p:pic>
    </p:spTree>
    <p:extLst>
      <p:ext uri="{BB962C8B-B14F-4D97-AF65-F5344CB8AC3E}">
        <p14:creationId xmlns:p14="http://schemas.microsoft.com/office/powerpoint/2010/main" val="2941197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sz="quarter" idx="13"/>
          </p:nvPr>
        </p:nvSpPr>
        <p:spPr/>
        <p:txBody>
          <a:bodyPr/>
          <a:lstStyle/>
          <a:p>
            <a:endParaRPr lang="nl-NL"/>
          </a:p>
        </p:txBody>
      </p:sp>
      <p:pic>
        <p:nvPicPr>
          <p:cNvPr id="4" name="Afbeelding 3"/>
          <p:cNvPicPr>
            <a:picLocks noChangeAspect="1"/>
          </p:cNvPicPr>
          <p:nvPr/>
        </p:nvPicPr>
        <p:blipFill>
          <a:blip r:embed="rId3"/>
          <a:stretch>
            <a:fillRect/>
          </a:stretch>
        </p:blipFill>
        <p:spPr>
          <a:xfrm>
            <a:off x="1491174" y="-31198"/>
            <a:ext cx="9168133" cy="6889198"/>
          </a:xfrm>
          <a:prstGeom prst="rect">
            <a:avLst/>
          </a:prstGeom>
        </p:spPr>
      </p:pic>
    </p:spTree>
    <p:extLst>
      <p:ext uri="{BB962C8B-B14F-4D97-AF65-F5344CB8AC3E}">
        <p14:creationId xmlns:p14="http://schemas.microsoft.com/office/powerpoint/2010/main" val="2900889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sz="quarter" idx="13"/>
          </p:nvPr>
        </p:nvSpPr>
        <p:spPr/>
        <p:txBody>
          <a:bodyPr/>
          <a:lstStyle/>
          <a:p>
            <a:endParaRPr lang="nl-NL"/>
          </a:p>
        </p:txBody>
      </p:sp>
      <p:pic>
        <p:nvPicPr>
          <p:cNvPr id="4" name="Afbeelding 3"/>
          <p:cNvPicPr>
            <a:picLocks noChangeAspect="1"/>
          </p:cNvPicPr>
          <p:nvPr/>
        </p:nvPicPr>
        <p:blipFill>
          <a:blip r:embed="rId3"/>
          <a:stretch>
            <a:fillRect/>
          </a:stretch>
        </p:blipFill>
        <p:spPr>
          <a:xfrm>
            <a:off x="2616590" y="-4223"/>
            <a:ext cx="6977575" cy="6884953"/>
          </a:xfrm>
          <a:prstGeom prst="rect">
            <a:avLst/>
          </a:prstGeom>
        </p:spPr>
      </p:pic>
    </p:spTree>
    <p:extLst>
      <p:ext uri="{BB962C8B-B14F-4D97-AF65-F5344CB8AC3E}">
        <p14:creationId xmlns:p14="http://schemas.microsoft.com/office/powerpoint/2010/main" val="2562243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sz="quarter" idx="13"/>
          </p:nvPr>
        </p:nvSpPr>
        <p:spPr/>
        <p:txBody>
          <a:bodyPr/>
          <a:lstStyle/>
          <a:p>
            <a:endParaRPr lang="nl-NL"/>
          </a:p>
        </p:txBody>
      </p:sp>
      <p:pic>
        <p:nvPicPr>
          <p:cNvPr id="4" name="Afbeelding 3"/>
          <p:cNvPicPr>
            <a:picLocks noChangeAspect="1"/>
          </p:cNvPicPr>
          <p:nvPr/>
        </p:nvPicPr>
        <p:blipFill>
          <a:blip r:embed="rId3"/>
          <a:stretch>
            <a:fillRect/>
          </a:stretch>
        </p:blipFill>
        <p:spPr>
          <a:xfrm>
            <a:off x="952188" y="1"/>
            <a:ext cx="10286997" cy="6857999"/>
          </a:xfrm>
          <a:prstGeom prst="rect">
            <a:avLst/>
          </a:prstGeom>
        </p:spPr>
      </p:pic>
    </p:spTree>
    <p:extLst>
      <p:ext uri="{BB962C8B-B14F-4D97-AF65-F5344CB8AC3E}">
        <p14:creationId xmlns:p14="http://schemas.microsoft.com/office/powerpoint/2010/main" val="182675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3774" y="2367092"/>
            <a:ext cx="10364451" cy="1596177"/>
          </a:xfrm>
        </p:spPr>
        <p:txBody>
          <a:bodyPr/>
          <a:lstStyle/>
          <a:p>
            <a:r>
              <a:rPr lang="nl-NL" dirty="0"/>
              <a:t>Muurposter maken</a:t>
            </a:r>
            <a:br>
              <a:rPr lang="nl-NL" dirty="0"/>
            </a:br>
            <a:r>
              <a:rPr lang="nl-NL" dirty="0"/>
              <a:t>les 4</a:t>
            </a:r>
          </a:p>
        </p:txBody>
      </p:sp>
    </p:spTree>
    <p:extLst>
      <p:ext uri="{BB962C8B-B14F-4D97-AF65-F5344CB8AC3E}">
        <p14:creationId xmlns:p14="http://schemas.microsoft.com/office/powerpoint/2010/main" val="2521370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sz="quarter" idx="13"/>
          </p:nvPr>
        </p:nvSpPr>
        <p:spPr/>
        <p:txBody>
          <a:bodyPr/>
          <a:lstStyle/>
          <a:p>
            <a:r>
              <a:rPr lang="nl-NL" dirty="0"/>
              <a:t>Groepjes</a:t>
            </a:r>
          </a:p>
          <a:p>
            <a:r>
              <a:rPr lang="nl-NL" dirty="0"/>
              <a:t>Onderwerpen (wat moet er allemaal op staan?)</a:t>
            </a:r>
          </a:p>
          <a:p>
            <a:r>
              <a:rPr lang="nl-NL" dirty="0"/>
              <a:t>2 minuten </a:t>
            </a:r>
            <a:r>
              <a:rPr lang="nl-NL" dirty="0" err="1"/>
              <a:t>brain-stormen</a:t>
            </a:r>
            <a:endParaRPr lang="nl-NL" dirty="0"/>
          </a:p>
          <a:p>
            <a:r>
              <a:rPr lang="nl-NL" dirty="0"/>
              <a:t>Aan het werk</a:t>
            </a:r>
          </a:p>
          <a:p>
            <a:r>
              <a:rPr lang="nl-NL" dirty="0"/>
              <a:t>Presentaties</a:t>
            </a:r>
          </a:p>
          <a:p>
            <a:pPr marL="0" indent="0">
              <a:buNone/>
            </a:pPr>
            <a:endParaRPr lang="nl-NL" dirty="0"/>
          </a:p>
        </p:txBody>
      </p:sp>
    </p:spTree>
    <p:extLst>
      <p:ext uri="{BB962C8B-B14F-4D97-AF65-F5344CB8AC3E}">
        <p14:creationId xmlns:p14="http://schemas.microsoft.com/office/powerpoint/2010/main" val="1505436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sz="quarter" idx="13"/>
          </p:nvPr>
        </p:nvSpPr>
        <p:spPr/>
        <p:txBody>
          <a:bodyPr/>
          <a:lstStyle/>
          <a:p>
            <a:endParaRPr lang="nl-NL"/>
          </a:p>
        </p:txBody>
      </p:sp>
      <p:pic>
        <p:nvPicPr>
          <p:cNvPr id="4" name="Afbeelding 3"/>
          <p:cNvPicPr>
            <a:picLocks noChangeAspect="1"/>
          </p:cNvPicPr>
          <p:nvPr/>
        </p:nvPicPr>
        <p:blipFill>
          <a:blip r:embed="rId2"/>
          <a:stretch>
            <a:fillRect/>
          </a:stretch>
        </p:blipFill>
        <p:spPr>
          <a:xfrm>
            <a:off x="0" y="1111348"/>
            <a:ext cx="12201114" cy="4994029"/>
          </a:xfrm>
          <a:prstGeom prst="rect">
            <a:avLst/>
          </a:prstGeom>
        </p:spPr>
      </p:pic>
    </p:spTree>
    <p:extLst>
      <p:ext uri="{BB962C8B-B14F-4D97-AF65-F5344CB8AC3E}">
        <p14:creationId xmlns:p14="http://schemas.microsoft.com/office/powerpoint/2010/main" val="3439219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Extra – The wave</a:t>
            </a:r>
          </a:p>
        </p:txBody>
      </p:sp>
      <p:sp>
        <p:nvSpPr>
          <p:cNvPr id="3" name="Tijdelijke aanduiding voor inhoud 2"/>
          <p:cNvSpPr>
            <a:spLocks noGrp="1"/>
          </p:cNvSpPr>
          <p:nvPr>
            <p:ph sz="quarter" idx="13"/>
          </p:nvPr>
        </p:nvSpPr>
        <p:spPr/>
        <p:txBody>
          <a:bodyPr/>
          <a:lstStyle/>
          <a:p>
            <a:r>
              <a:rPr lang="nl-NL" dirty="0">
                <a:hlinkClick r:id="rId2"/>
              </a:rPr>
              <a:t>http://www.schooltv.nl/video/wat-is-een-armwave-dansen-als-golvend-water/#q=water</a:t>
            </a:r>
            <a:r>
              <a:rPr lang="nl-NL" dirty="0"/>
              <a:t> </a:t>
            </a:r>
          </a:p>
        </p:txBody>
      </p:sp>
    </p:spTree>
    <p:extLst>
      <p:ext uri="{BB962C8B-B14F-4D97-AF65-F5344CB8AC3E}">
        <p14:creationId xmlns:p14="http://schemas.microsoft.com/office/powerpoint/2010/main" val="2312495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Kletspraat?</a:t>
            </a:r>
          </a:p>
        </p:txBody>
      </p:sp>
      <p:sp>
        <p:nvSpPr>
          <p:cNvPr id="3" name="Tijdelijke aanduiding voor inhoud 2"/>
          <p:cNvSpPr>
            <a:spLocks noGrp="1"/>
          </p:cNvSpPr>
          <p:nvPr>
            <p:ph sz="quarter" idx="13"/>
          </p:nvPr>
        </p:nvSpPr>
        <p:spPr/>
        <p:txBody>
          <a:bodyPr/>
          <a:lstStyle/>
          <a:p>
            <a:r>
              <a:rPr lang="nl-NL" dirty="0">
                <a:hlinkClick r:id="rId2"/>
              </a:rPr>
              <a:t>http://www.schooltv.nl/video/waterwinning-drinkwater-komt-uit-rivieren-en-uit-de-grond/#q=drinkwater</a:t>
            </a:r>
            <a:r>
              <a:rPr lang="nl-NL" dirty="0"/>
              <a:t> </a:t>
            </a:r>
          </a:p>
        </p:txBody>
      </p:sp>
    </p:spTree>
    <p:extLst>
      <p:ext uri="{BB962C8B-B14F-4D97-AF65-F5344CB8AC3E}">
        <p14:creationId xmlns:p14="http://schemas.microsoft.com/office/powerpoint/2010/main" val="3171662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proefje</a:t>
            </a:r>
          </a:p>
        </p:txBody>
      </p:sp>
      <p:sp>
        <p:nvSpPr>
          <p:cNvPr id="3" name="Tijdelijke aanduiding voor inhoud 2"/>
          <p:cNvSpPr>
            <a:spLocks noGrp="1"/>
          </p:cNvSpPr>
          <p:nvPr>
            <p:ph sz="quarter" idx="13"/>
          </p:nvPr>
        </p:nvSpPr>
        <p:spPr>
          <a:xfrm>
            <a:off x="913774" y="2214694"/>
            <a:ext cx="10363826" cy="3576505"/>
          </a:xfrm>
        </p:spPr>
        <p:txBody>
          <a:bodyPr>
            <a:normAutofit/>
          </a:bodyPr>
          <a:lstStyle/>
          <a:p>
            <a:r>
              <a:rPr lang="nl-NL" sz="2800" dirty="0"/>
              <a:t>Wat heb je nodig?</a:t>
            </a:r>
          </a:p>
          <a:p>
            <a:r>
              <a:rPr lang="nl-NL" dirty="0"/>
              <a:t>Een grote fles</a:t>
            </a:r>
          </a:p>
          <a:p>
            <a:r>
              <a:rPr lang="nl-NL" dirty="0"/>
              <a:t>4 koffiefilters</a:t>
            </a:r>
          </a:p>
          <a:p>
            <a:r>
              <a:rPr lang="nl-NL" dirty="0"/>
              <a:t>Vies water</a:t>
            </a:r>
          </a:p>
          <a:p>
            <a:r>
              <a:rPr lang="nl-NL" dirty="0"/>
              <a:t>Zand</a:t>
            </a:r>
          </a:p>
          <a:p>
            <a:r>
              <a:rPr lang="nl-NL" dirty="0"/>
              <a:t>Watten</a:t>
            </a:r>
          </a:p>
          <a:p>
            <a:r>
              <a:rPr lang="nl-NL" dirty="0"/>
              <a:t>Stenen</a:t>
            </a:r>
          </a:p>
          <a:p>
            <a:endParaRPr lang="nl-NL" dirty="0"/>
          </a:p>
          <a:p>
            <a:endParaRPr lang="nl-NL" dirty="0"/>
          </a:p>
        </p:txBody>
      </p:sp>
    </p:spTree>
    <p:extLst>
      <p:ext uri="{BB962C8B-B14F-4D97-AF65-F5344CB8AC3E}">
        <p14:creationId xmlns:p14="http://schemas.microsoft.com/office/powerpoint/2010/main" val="3404601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3288" y="2235282"/>
            <a:ext cx="10364451" cy="1939153"/>
          </a:xfrm>
        </p:spPr>
        <p:txBody>
          <a:bodyPr>
            <a:normAutofit fontScale="90000"/>
          </a:bodyPr>
          <a:lstStyle/>
          <a:p>
            <a:r>
              <a:rPr lang="nl-NL" sz="6000" dirty="0"/>
              <a:t>-Waar komt water vandaan?</a:t>
            </a:r>
            <a:br>
              <a:rPr lang="nl-NL" sz="6000" dirty="0"/>
            </a:br>
            <a:r>
              <a:rPr lang="nl-NL" sz="4800" dirty="0"/>
              <a:t>les 2</a:t>
            </a:r>
            <a:endParaRPr lang="nl-NL" sz="6000" dirty="0"/>
          </a:p>
        </p:txBody>
      </p:sp>
    </p:spTree>
    <p:extLst>
      <p:ext uri="{BB962C8B-B14F-4D97-AF65-F5344CB8AC3E}">
        <p14:creationId xmlns:p14="http://schemas.microsoft.com/office/powerpoint/2010/main" val="1217949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sz="quarter" idx="13"/>
          </p:nvPr>
        </p:nvSpPr>
        <p:spPr/>
        <p:txBody>
          <a:bodyPr/>
          <a:lstStyle/>
          <a:p>
            <a:endParaRPr lang="nl-NL"/>
          </a:p>
        </p:txBody>
      </p:sp>
      <p:pic>
        <p:nvPicPr>
          <p:cNvPr id="1026" name="Picture 2" descr="Afbeeldingsresultaat voor waterkringlo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3999"/>
            <a:ext cx="12534900" cy="533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865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3149" y="-182058"/>
            <a:ext cx="10364451" cy="1596177"/>
          </a:xfrm>
        </p:spPr>
        <p:txBody>
          <a:bodyPr/>
          <a:lstStyle/>
          <a:p>
            <a:r>
              <a:rPr lang="nl-NL" dirty="0"/>
              <a:t>Les 3 - De </a:t>
            </a:r>
            <a:r>
              <a:rPr lang="nl-NL" dirty="0" err="1"/>
              <a:t>waddenzee</a:t>
            </a:r>
            <a:endParaRPr lang="nl-NL" dirty="0"/>
          </a:p>
        </p:txBody>
      </p:sp>
      <p:sp>
        <p:nvSpPr>
          <p:cNvPr id="3" name="Tijdelijke aanduiding voor inhoud 2"/>
          <p:cNvSpPr>
            <a:spLocks noGrp="1"/>
          </p:cNvSpPr>
          <p:nvPr>
            <p:ph sz="quarter" idx="13"/>
          </p:nvPr>
        </p:nvSpPr>
        <p:spPr/>
        <p:txBody>
          <a:bodyPr/>
          <a:lstStyle/>
          <a:p>
            <a:endParaRPr lang="nl-NL" dirty="0"/>
          </a:p>
        </p:txBody>
      </p:sp>
      <p:pic>
        <p:nvPicPr>
          <p:cNvPr id="5" name="Afbeelding 4"/>
          <p:cNvPicPr>
            <a:picLocks noChangeAspect="1"/>
          </p:cNvPicPr>
          <p:nvPr/>
        </p:nvPicPr>
        <p:blipFill>
          <a:blip r:embed="rId2"/>
          <a:stretch>
            <a:fillRect/>
          </a:stretch>
        </p:blipFill>
        <p:spPr>
          <a:xfrm>
            <a:off x="1617783" y="853072"/>
            <a:ext cx="9009592" cy="6004928"/>
          </a:xfrm>
          <a:prstGeom prst="rect">
            <a:avLst/>
          </a:prstGeom>
        </p:spPr>
      </p:pic>
    </p:spTree>
    <p:extLst>
      <p:ext uri="{BB962C8B-B14F-4D97-AF65-F5344CB8AC3E}">
        <p14:creationId xmlns:p14="http://schemas.microsoft.com/office/powerpoint/2010/main" val="1024354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sz="quarter" idx="13"/>
          </p:nvPr>
        </p:nvSpPr>
        <p:spPr/>
        <p:txBody>
          <a:bodyPr/>
          <a:lstStyle/>
          <a:p>
            <a:r>
              <a:rPr lang="nl-NL" dirty="0"/>
              <a:t>Waar ligt de Waddenzee?</a:t>
            </a:r>
          </a:p>
          <a:p>
            <a:r>
              <a:rPr lang="nl-NL" dirty="0"/>
              <a:t>Waar liggen de Waddeneilanden?</a:t>
            </a:r>
          </a:p>
          <a:p>
            <a:r>
              <a:rPr lang="nl-NL" dirty="0"/>
              <a:t>Waar wonen wij?</a:t>
            </a:r>
          </a:p>
          <a:p>
            <a:endParaRPr lang="nl-NL" dirty="0"/>
          </a:p>
        </p:txBody>
      </p:sp>
      <p:pic>
        <p:nvPicPr>
          <p:cNvPr id="4" name="Afbeelding 3"/>
          <p:cNvPicPr>
            <a:picLocks noChangeAspect="1"/>
          </p:cNvPicPr>
          <p:nvPr/>
        </p:nvPicPr>
        <p:blipFill>
          <a:blip r:embed="rId2"/>
          <a:stretch>
            <a:fillRect/>
          </a:stretch>
        </p:blipFill>
        <p:spPr>
          <a:xfrm>
            <a:off x="5664992" y="14982"/>
            <a:ext cx="5704887" cy="6828036"/>
          </a:xfrm>
          <a:prstGeom prst="rect">
            <a:avLst/>
          </a:prstGeom>
        </p:spPr>
      </p:pic>
    </p:spTree>
    <p:extLst>
      <p:ext uri="{BB962C8B-B14F-4D97-AF65-F5344CB8AC3E}">
        <p14:creationId xmlns:p14="http://schemas.microsoft.com/office/powerpoint/2010/main" val="1724508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sz="quarter" idx="13"/>
          </p:nvPr>
        </p:nvSpPr>
        <p:spPr/>
        <p:txBody>
          <a:bodyPr/>
          <a:lstStyle/>
          <a:p>
            <a:r>
              <a:rPr lang="nl-NL" dirty="0">
                <a:hlinkClick r:id="rId2"/>
              </a:rPr>
              <a:t>http://www.schooltv.nl/video/wadlopen-op-stap-met-de-wadloopgids/#q=waddenzee</a:t>
            </a:r>
            <a:r>
              <a:rPr lang="nl-NL" dirty="0"/>
              <a:t>   </a:t>
            </a:r>
          </a:p>
          <a:p>
            <a:r>
              <a:rPr lang="nl-NL" dirty="0"/>
              <a:t> </a:t>
            </a:r>
          </a:p>
        </p:txBody>
      </p:sp>
    </p:spTree>
    <p:extLst>
      <p:ext uri="{BB962C8B-B14F-4D97-AF65-F5344CB8AC3E}">
        <p14:creationId xmlns:p14="http://schemas.microsoft.com/office/powerpoint/2010/main" val="2404226275"/>
      </p:ext>
    </p:extLst>
  </p:cSld>
  <p:clrMapOvr>
    <a:masterClrMapping/>
  </p:clrMapOvr>
</p:sld>
</file>

<file path=ppt/theme/theme1.xml><?xml version="1.0" encoding="utf-8"?>
<a:theme xmlns:a="http://schemas.openxmlformats.org/drawingml/2006/main" name="Druppel">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TM04033925[[fn=Druppel]]</Template>
  <TotalTime>193</TotalTime>
  <Words>324</Words>
  <Application>Microsoft Office PowerPoint</Application>
  <PresentationFormat>Breedbeeld</PresentationFormat>
  <Paragraphs>52</Paragraphs>
  <Slides>20</Slides>
  <Notes>11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20</vt:i4>
      </vt:variant>
    </vt:vector>
  </HeadingPairs>
  <TitlesOfParts>
    <vt:vector size="24" baseType="lpstr">
      <vt:lpstr>Arial</vt:lpstr>
      <vt:lpstr>Calibri</vt:lpstr>
      <vt:lpstr>Tw Cen MT</vt:lpstr>
      <vt:lpstr>Druppel</vt:lpstr>
      <vt:lpstr>Project water</vt:lpstr>
      <vt:lpstr>PowerPoint-presentatie</vt:lpstr>
      <vt:lpstr>Kletspraat?</vt:lpstr>
      <vt:lpstr>proefje</vt:lpstr>
      <vt:lpstr>-Waar komt water vandaan? les 2</vt:lpstr>
      <vt:lpstr>PowerPoint-presentatie</vt:lpstr>
      <vt:lpstr>Les 3 - De waddenzee</vt:lpstr>
      <vt:lpstr>PowerPoint-presentatie</vt:lpstr>
      <vt:lpstr>PowerPoint-presentatie</vt:lpstr>
      <vt:lpstr>PowerPoint-presentatie</vt:lpstr>
      <vt:lpstr>Algen</vt:lpstr>
      <vt:lpstr>schelpen</vt:lpstr>
      <vt:lpstr>PowerPoint-presentatie</vt:lpstr>
      <vt:lpstr>PowerPoint-presentatie</vt:lpstr>
      <vt:lpstr>PowerPoint-presentatie</vt:lpstr>
      <vt:lpstr>PowerPoint-presentatie</vt:lpstr>
      <vt:lpstr>PowerPoint-presentatie</vt:lpstr>
      <vt:lpstr>Muurposter maken les 4</vt:lpstr>
      <vt:lpstr>PowerPoint-presentatie</vt:lpstr>
      <vt:lpstr>Extra – The wave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water</dc:title>
  <dc:creator>Janneke Rang</dc:creator>
  <cp:lastModifiedBy>Janneke Rang</cp:lastModifiedBy>
  <cp:revision>14</cp:revision>
  <dcterms:created xsi:type="dcterms:W3CDTF">2016-09-30T09:45:08Z</dcterms:created>
  <dcterms:modified xsi:type="dcterms:W3CDTF">2018-10-30T13:12:46Z</dcterms:modified>
</cp:coreProperties>
</file>